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2" r:id="rId16"/>
    <p:sldId id="270" r:id="rId17"/>
    <p:sldId id="280" r:id="rId18"/>
    <p:sldId id="271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5" r:id="rId38"/>
    <p:sldId id="292" r:id="rId39"/>
    <p:sldId id="293" r:id="rId40"/>
    <p:sldId id="294" r:id="rId41"/>
    <p:sldId id="296" r:id="rId42"/>
    <p:sldId id="297" r:id="rId43"/>
  </p:sldIdLst>
  <p:sldSz cx="12192000" cy="6858000"/>
  <p:notesSz cx="6858000" cy="9144000"/>
  <p:defaultTextStyle>
    <a:defPPr>
      <a:defRPr lang="en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313"/>
    <p:restoredTop sz="86579"/>
  </p:normalViewPr>
  <p:slideViewPr>
    <p:cSldViewPr snapToGrid="0" snapToObjects="1">
      <p:cViewPr varScale="1">
        <p:scale>
          <a:sx n="138" d="100"/>
          <a:sy n="138" d="100"/>
        </p:scale>
        <p:origin x="824" y="176"/>
      </p:cViewPr>
      <p:guideLst/>
    </p:cSldViewPr>
  </p:slideViewPr>
  <p:outlineViewPr>
    <p:cViewPr>
      <p:scale>
        <a:sx n="40" d="100"/>
        <a:sy n="40" d="100"/>
      </p:scale>
      <p:origin x="0" y="-5696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MX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8763A1-29AB-AC4C-9512-02A379B5A51B}" type="datetimeFigureOut">
              <a:rPr lang="en-MX" smtClean="0"/>
              <a:t>17/06/22</a:t>
            </a:fld>
            <a:endParaRPr lang="en-MX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MX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FBFE72-10D5-0B4B-9E08-D92A27185F69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39061793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FBFE72-10D5-0B4B-9E08-D92A27185F69}" type="slidenum">
              <a:rPr lang="en-MX" smtClean="0"/>
              <a:t>41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16084513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FBFE72-10D5-0B4B-9E08-D92A27185F69}" type="slidenum">
              <a:rPr lang="en-MX" smtClean="0"/>
              <a:t>42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21990243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E95A36-4DD9-B945-9563-D1CFFD81C7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MX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8FFC53-A638-CC46-8F1D-4289C514F0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MX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C0FD4E-29F6-FD4B-B8E4-FF6F90AB95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4D38B-2D19-EE4D-A145-119E000FA194}" type="datetimeFigureOut">
              <a:rPr lang="en-MX" smtClean="0"/>
              <a:t>17/06/22</a:t>
            </a:fld>
            <a:endParaRPr lang="en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CA1DF1-DDCA-334F-95A8-E395CF9630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1B5143-A281-E14F-ACD2-4CB4005A3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A2D38-33AE-8942-8FB5-EF136C17E5D7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14742745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962BE3-C4CC-4B47-9C44-23368C228C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X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946881A-B0D1-BF4B-8754-D221C8DAA7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X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4A5D6E-D81C-3641-8BB8-033EF1C56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4D38B-2D19-EE4D-A145-119E000FA194}" type="datetimeFigureOut">
              <a:rPr lang="en-MX" smtClean="0"/>
              <a:t>17/06/22</a:t>
            </a:fld>
            <a:endParaRPr lang="en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C00A68-D619-0649-B332-357F7B8947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29E117-F3B7-334F-80E1-EA155BFD90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A2D38-33AE-8942-8FB5-EF136C17E5D7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16111970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44315F8-0EC8-6F4A-A7EE-761E282689B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MX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647E61B-5B4A-084E-8FC3-2D99C0947A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X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1F5389-8D15-E847-881E-9C91EDEB2B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4D38B-2D19-EE4D-A145-119E000FA194}" type="datetimeFigureOut">
              <a:rPr lang="en-MX" smtClean="0"/>
              <a:t>17/06/22</a:t>
            </a:fld>
            <a:endParaRPr lang="en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C5EF0F-6AF5-B64A-94B5-52AAA947CB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E0C36E-EB91-3449-A420-071EFE4E93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A2D38-33AE-8942-8FB5-EF136C17E5D7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10652118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746481-FACF-4044-8034-0D3B64AF7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X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0F91BD-7282-4841-B926-D701D500B7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X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59C1F2-912D-804A-8AB6-C4554618E7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4D38B-2D19-EE4D-A145-119E000FA194}" type="datetimeFigureOut">
              <a:rPr lang="en-MX" smtClean="0"/>
              <a:t>17/06/22</a:t>
            </a:fld>
            <a:endParaRPr lang="en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A922A1-E67C-5E4D-ABCD-6DF4107D60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69F015-794F-684C-ABBC-BC6B09AC88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A2D38-33AE-8942-8FB5-EF136C17E5D7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20002548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76F66-C3FF-9645-BB1F-8EA93CE435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MX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DDD715-D54D-D54E-91DB-8D5BB9BE7A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B12928-190F-684F-A604-3C0103311C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4D38B-2D19-EE4D-A145-119E000FA194}" type="datetimeFigureOut">
              <a:rPr lang="en-MX" smtClean="0"/>
              <a:t>17/06/22</a:t>
            </a:fld>
            <a:endParaRPr lang="en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DFBC1B-5BF0-3742-9FB3-45F696B121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63C84A-EF0D-0B4A-841D-CDFAB5D40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A2D38-33AE-8942-8FB5-EF136C17E5D7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9527272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374F2-34E4-B24D-B2E9-E778C36EC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X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0C3193-3FD2-1146-BD1E-D6283C4AD3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X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ECB4F9-78EE-6242-989A-8BFD4F4D57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X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EDF5B6-7E83-9F4D-8B4A-0D91A8370B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4D38B-2D19-EE4D-A145-119E000FA194}" type="datetimeFigureOut">
              <a:rPr lang="en-MX" smtClean="0"/>
              <a:t>17/06/22</a:t>
            </a:fld>
            <a:endParaRPr lang="en-MX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978CD1-A344-7D43-B99F-86F10B9087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4875F2-1958-2343-8B2C-47D7C8B8E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A2D38-33AE-8942-8FB5-EF136C17E5D7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29254208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61038-5DA4-9549-960E-5CC5425E55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MX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6FF3C7-CA61-CA4D-8991-801D98A227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B992DA-0586-3A41-BCEE-0979A360B8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X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FB0BEB7-4054-014F-93C2-9E4991F0AE8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A11238E-8B8A-6442-BD2E-F725B819345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X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FF39A0B-D7B2-0641-BA13-5953B9A0B1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4D38B-2D19-EE4D-A145-119E000FA194}" type="datetimeFigureOut">
              <a:rPr lang="en-MX" smtClean="0"/>
              <a:t>17/06/22</a:t>
            </a:fld>
            <a:endParaRPr lang="en-MX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086399-0035-9042-9C8E-D7880729CA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0B584DE-3DA7-9442-8E24-518FA7C918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A2D38-33AE-8942-8FB5-EF136C17E5D7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37788169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E6E4C-8442-C94F-83E6-BD8377C8F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X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480D780-F5EB-A742-B87A-4ADBC45B60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4D38B-2D19-EE4D-A145-119E000FA194}" type="datetimeFigureOut">
              <a:rPr lang="en-MX" smtClean="0"/>
              <a:t>17/06/22</a:t>
            </a:fld>
            <a:endParaRPr lang="en-MX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EAF2AF-851E-9B4F-A41A-401D3F6E45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0BC78F-DC65-BB47-B768-B804A1119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A2D38-33AE-8942-8FB5-EF136C17E5D7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29724833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B1F7F10-3EC2-6248-83CC-2E64A4AE41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4D38B-2D19-EE4D-A145-119E000FA194}" type="datetimeFigureOut">
              <a:rPr lang="en-MX" smtClean="0"/>
              <a:t>17/06/22</a:t>
            </a:fld>
            <a:endParaRPr lang="en-MX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9CC07CB-B7E8-E149-8B14-8CD7610CD7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AE2755-F4BC-804E-A05C-85F2815825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A2D38-33AE-8942-8FB5-EF136C17E5D7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7419040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0E818C-EBDA-2A4C-AA21-1B6012E0D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MX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D5E684-B65B-E743-B477-BA7A9A63DC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X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B7A6EB-2ED0-D546-B3C9-9D88E3BBFE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6462D1-7639-B949-8169-08200CF2EA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4D38B-2D19-EE4D-A145-119E000FA194}" type="datetimeFigureOut">
              <a:rPr lang="en-MX" smtClean="0"/>
              <a:t>17/06/22</a:t>
            </a:fld>
            <a:endParaRPr lang="en-MX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390BD5-F96A-C048-918E-5BE6C27FC9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14E550-E22A-F140-BB40-F4E7D6621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A2D38-33AE-8942-8FB5-EF136C17E5D7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11084648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8FF609-8AAE-6B4A-B4D7-0F9893806F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MX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F5ED20D-7A30-8B44-97E3-53704FE6D3C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MX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FCFA23-CECD-E943-A4FF-C0FA75E0C1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CA7374-B33B-0949-B33C-80A4454C3B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4D38B-2D19-EE4D-A145-119E000FA194}" type="datetimeFigureOut">
              <a:rPr lang="en-MX" smtClean="0"/>
              <a:t>17/06/22</a:t>
            </a:fld>
            <a:endParaRPr lang="en-MX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9E3D74-CDFF-5F47-87F8-60F6990A03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9310B1-901C-5A46-B7B1-A462D825B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A2D38-33AE-8942-8FB5-EF136C17E5D7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37768028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37A15B5-E6EA-EF4D-A35D-0F74C0F540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MX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078088-1202-514F-8867-62FA5E0687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X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308E94-45B3-A647-ACA8-70801151F5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04D38B-2D19-EE4D-A145-119E000FA194}" type="datetimeFigureOut">
              <a:rPr lang="en-MX" smtClean="0"/>
              <a:t>17/06/22</a:t>
            </a:fld>
            <a:endParaRPr lang="en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DB3DD5-3651-EF49-9609-1B39BC1346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F4BD0C-406D-494C-AC32-8D5122FC38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1A2D38-33AE-8942-8FB5-EF136C17E5D7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3396459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224BCB-4ECF-D94A-BB0B-A2441F98DD7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MX" dirty="0"/>
              <a:t>Class a</a:t>
            </a:r>
            <a:r>
              <a:rPr lang="en-US" dirty="0" err="1"/>
              <a:t>nd</a:t>
            </a:r>
            <a:r>
              <a:rPr lang="en-MX" dirty="0"/>
              <a:t>  Module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633E6C8-9D68-F24F-80CF-DE97E2BCEA4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MX" dirty="0"/>
          </a:p>
        </p:txBody>
      </p:sp>
    </p:spTree>
    <p:extLst>
      <p:ext uri="{BB962C8B-B14F-4D97-AF65-F5344CB8AC3E}">
        <p14:creationId xmlns:p14="http://schemas.microsoft.com/office/powerpoint/2010/main" val="42909401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23A1D-4AFB-C242-81E3-FA33838D2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</a:t>
            </a:r>
            <a:r>
              <a:rPr lang="en-MX" dirty="0"/>
              <a:t>ttributes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8BEA9B-577C-3843-8F7B-D23EC64863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MX" dirty="0"/>
              <a:t>Values that persists inside an instance of a class</a:t>
            </a:r>
          </a:p>
          <a:p>
            <a:endParaRPr lang="en-MX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49ED2B-8719-774E-84EF-8D56B77A80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3759" y="2208223"/>
            <a:ext cx="5387109" cy="4192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4686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C7B83-5F86-0E47-A743-9C9B80984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attributes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D492E74-01F0-CB41-A66D-A38F90CC35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235200"/>
            <a:ext cx="6388100" cy="2387600"/>
          </a:xfrm>
        </p:spPr>
      </p:pic>
    </p:spTree>
    <p:extLst>
      <p:ext uri="{BB962C8B-B14F-4D97-AF65-F5344CB8AC3E}">
        <p14:creationId xmlns:p14="http://schemas.microsoft.com/office/powerpoint/2010/main" val="4574446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7E4A4-1284-7245-8FF5-B647F8CE8C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Variable Scope Indicators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E3D24DB-8D16-ED46-8B08-4716254EA3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22550" y="2242344"/>
            <a:ext cx="6946900" cy="3517900"/>
          </a:xfrm>
        </p:spPr>
      </p:pic>
    </p:spTree>
    <p:extLst>
      <p:ext uri="{BB962C8B-B14F-4D97-AF65-F5344CB8AC3E}">
        <p14:creationId xmlns:p14="http://schemas.microsoft.com/office/powerpoint/2010/main" val="25819941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8095EA-873D-8548-AB90-5BDE01318B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X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B49264E-8535-6A47-A540-5AFA243AB1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8248" y="1873467"/>
            <a:ext cx="2717800" cy="40894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788F583-43EE-E148-8F2C-842A36A30C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940049"/>
            <a:ext cx="3513022" cy="1536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1094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FF04EF-7BF6-6144-A0C4-9A1FF6893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Instances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060CD3-92C2-734B-AC7B-DC4258AB23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MX" dirty="0"/>
              <a:t>An instances of a class always has acces to its instances variable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96F0FF-F4D2-5745-BEE4-E984278EE5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194" y="2386279"/>
            <a:ext cx="9081765" cy="3016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6612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BFD15-360F-F343-9D98-5F6B343BE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Reader and Writer Methods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0391B82-A93F-D240-A2A1-51C6FEF8BA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90487"/>
            <a:ext cx="9526412" cy="2735891"/>
          </a:xfrm>
        </p:spPr>
      </p:pic>
    </p:spTree>
    <p:extLst>
      <p:ext uri="{BB962C8B-B14F-4D97-AF65-F5344CB8AC3E}">
        <p14:creationId xmlns:p14="http://schemas.microsoft.com/office/powerpoint/2010/main" val="15499555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E32E6-E24A-4545-878E-982385C3B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Reader  and writer  methods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BDD4330-FF72-3941-86B9-FF71869BCF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3916" y="1994117"/>
            <a:ext cx="5257800" cy="3848100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50633E5-22A2-A341-A984-72749C75B3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4571" y="1504260"/>
            <a:ext cx="2402857" cy="290278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AEF763C-0C41-EB4B-9033-83839E8081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8157" y="1504260"/>
            <a:ext cx="3240263" cy="1325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8946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696886-717C-C54B-81B8-70478559C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X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EA89997-0DF1-8247-A007-B6473FDDB4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43974" y="2228850"/>
            <a:ext cx="2812390" cy="326099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07A4027-5946-104E-9807-1029368EA5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82" y="2850324"/>
            <a:ext cx="3250623" cy="1599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3751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54E547-BFB0-8D43-BE08-31EE3F65B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Attribute Methods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5411661-B4B0-4F45-9870-7AF0C112C3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0558" y="1756625"/>
            <a:ext cx="4031303" cy="3344749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D0C2DB4-8A67-354C-B2B7-EDB03434AB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6787" y="1435099"/>
            <a:ext cx="3035300" cy="2362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EDFA827-D10B-5840-B95C-611D246782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2310" y="1435099"/>
            <a:ext cx="3581400" cy="398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876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02E5EB-CFC0-B34F-9CAB-D023F53033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X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D3D03DF-166F-E44D-8B96-9B75BD35D6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8336" y="1690688"/>
            <a:ext cx="4641427" cy="4351338"/>
          </a:xfrm>
        </p:spPr>
      </p:pic>
    </p:spTree>
    <p:extLst>
      <p:ext uri="{BB962C8B-B14F-4D97-AF65-F5344CB8AC3E}">
        <p14:creationId xmlns:p14="http://schemas.microsoft.com/office/powerpoint/2010/main" val="3808514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7F2A4-7912-E64C-AF1F-1FAD32201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Example of classes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B493584-A62F-724C-8851-02E35F015B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71190" y="1970366"/>
            <a:ext cx="4737100" cy="3848100"/>
          </a:xfrm>
        </p:spPr>
      </p:pic>
    </p:spTree>
    <p:extLst>
      <p:ext uri="{BB962C8B-B14F-4D97-AF65-F5344CB8AC3E}">
        <p14:creationId xmlns:p14="http://schemas.microsoft.com/office/powerpoint/2010/main" val="21928318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852324-31DE-BC43-BE33-209C418AA7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MX" dirty="0"/>
            </a:br>
            <a:r>
              <a:rPr lang="en-MX" dirty="0"/>
              <a:t>Instances calling their Own Methods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FA0FCFE-C999-444F-9674-B7C9E5E13B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8880" y="2036999"/>
            <a:ext cx="9896006" cy="3271271"/>
          </a:xfrm>
        </p:spPr>
      </p:pic>
    </p:spTree>
    <p:extLst>
      <p:ext uri="{BB962C8B-B14F-4D97-AF65-F5344CB8AC3E}">
        <p14:creationId xmlns:p14="http://schemas.microsoft.com/office/powerpoint/2010/main" val="25507983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29AE8-EEE9-694C-9D83-C93913297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Method Access Control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085192B-8A13-B746-9301-3A48C98AD6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080295"/>
            <a:ext cx="9900854" cy="3037970"/>
          </a:xfrm>
        </p:spPr>
      </p:pic>
    </p:spTree>
    <p:extLst>
      <p:ext uri="{BB962C8B-B14F-4D97-AF65-F5344CB8AC3E}">
        <p14:creationId xmlns:p14="http://schemas.microsoft.com/office/powerpoint/2010/main" val="33080656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B52331-48F6-5C41-B4C4-997699538D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X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3FBEB06-357D-C246-A9B0-C9E5566962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253331"/>
            <a:ext cx="2631578" cy="435133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D3F4891-BF47-914A-821A-1F07F73418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2286" y="1215352"/>
            <a:ext cx="3962400" cy="4978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506A56C-5CA1-4345-8615-29832AD3C1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0229" y="2380120"/>
            <a:ext cx="3441700" cy="156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7748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C39B73-6574-6B40-8155-DA85C66EF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Initialize Method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5CB3501-52D9-C348-BC82-6B3D1246CE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5078" y="1806471"/>
            <a:ext cx="8662060" cy="3768241"/>
          </a:xfrm>
        </p:spPr>
      </p:pic>
    </p:spTree>
    <p:extLst>
      <p:ext uri="{BB962C8B-B14F-4D97-AF65-F5344CB8AC3E}">
        <p14:creationId xmlns:p14="http://schemas.microsoft.com/office/powerpoint/2010/main" val="16737385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4F2D54-E311-0342-800A-DDDD4ED45E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X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F110549-C7A9-CE44-BBB9-B0C593BAF7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70993" y="1690688"/>
            <a:ext cx="4127500" cy="4178300"/>
          </a:xfrm>
        </p:spPr>
      </p:pic>
    </p:spTree>
    <p:extLst>
      <p:ext uri="{BB962C8B-B14F-4D97-AF65-F5344CB8AC3E}">
        <p14:creationId xmlns:p14="http://schemas.microsoft.com/office/powerpoint/2010/main" val="36732974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4EB9A7-0F30-BB40-8874-8286A47208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X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698A272-9361-0245-9FEC-90B6824D84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8725" y="2168123"/>
            <a:ext cx="4053279" cy="2464044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BF1FC67-D472-8A47-9827-9C882F5FE2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7043" y="2705099"/>
            <a:ext cx="4410539" cy="1047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451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0CAF1B-732F-3F44-9659-035C953BD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Class Methods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DE1350E-C4C0-6E49-8CE8-95E0D42038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4832" y="1690688"/>
            <a:ext cx="7683500" cy="30607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ECE27EE-709A-B94A-B78B-9ED8E32C20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4330" y="2497117"/>
            <a:ext cx="3873500" cy="309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0143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330322-7002-5942-B65B-0F21E2F21D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X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A53F58F-B90B-2D41-98C5-DEE4269712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5712" y="650132"/>
            <a:ext cx="8642752" cy="5358781"/>
          </a:xfrm>
        </p:spPr>
      </p:pic>
    </p:spTree>
    <p:extLst>
      <p:ext uri="{BB962C8B-B14F-4D97-AF65-F5344CB8AC3E}">
        <p14:creationId xmlns:p14="http://schemas.microsoft.com/office/powerpoint/2010/main" val="13316710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05EB4F-6214-3242-8EDB-AE0D0CD72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X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338E64D-B942-0D4B-9C99-CAECD19471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9557" y="1933339"/>
            <a:ext cx="4140200" cy="37084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22093B-8EB7-0343-829D-FF13A7CB18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9110" y="2182750"/>
            <a:ext cx="3833176" cy="2983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2128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6F15F0-4C13-674B-BF02-FF7B5F3E42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Class attributes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30898CC-E6FF-5846-9F57-7F20778916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8519" y="1689100"/>
            <a:ext cx="7454900" cy="3479800"/>
          </a:xfrm>
        </p:spPr>
      </p:pic>
    </p:spTree>
    <p:extLst>
      <p:ext uri="{BB962C8B-B14F-4D97-AF65-F5344CB8AC3E}">
        <p14:creationId xmlns:p14="http://schemas.microsoft.com/office/powerpoint/2010/main" val="23051113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1D5EF-655A-0245-B0D8-5B4B3F09E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Define a Class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F027CAE-9C7D-F14C-853F-E4BD63DE60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8789" y="2089150"/>
            <a:ext cx="7658100" cy="2679700"/>
          </a:xfrm>
        </p:spPr>
      </p:pic>
    </p:spTree>
    <p:extLst>
      <p:ext uri="{BB962C8B-B14F-4D97-AF65-F5344CB8AC3E}">
        <p14:creationId xmlns:p14="http://schemas.microsoft.com/office/powerpoint/2010/main" val="12935253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6AA564-86F7-C44F-BBFB-CE9BFA6BE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X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0274D66-A9CF-C849-AA22-70DE6E38E8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40643" y="2060091"/>
            <a:ext cx="7188200" cy="3644900"/>
          </a:xfrm>
        </p:spPr>
      </p:pic>
    </p:spTree>
    <p:extLst>
      <p:ext uri="{BB962C8B-B14F-4D97-AF65-F5344CB8AC3E}">
        <p14:creationId xmlns:p14="http://schemas.microsoft.com/office/powerpoint/2010/main" val="15259599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A8245-BE23-D14E-A06A-8D880C520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X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6984263-016C-C64A-ABE2-16A90C5E09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61830" y="1469365"/>
            <a:ext cx="3567762" cy="4783154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228D809-EB7B-304F-85A3-D0658ECBED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4872" y="1469365"/>
            <a:ext cx="3245669" cy="4287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470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F79436-F1DD-E543-A3FE-6637F14D0E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Class Reader and Writer Methods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39A0836-2462-E346-8A7A-2899A816F7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5755095" cy="2287547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D696AF0-B43E-934B-BFFD-C2FBEB04F7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9271" y="2206400"/>
            <a:ext cx="4134282" cy="1771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529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C98EFA-3241-8B4D-814D-CCB0F68455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Class inheritance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2ED8839-59C3-584A-8954-2B4B5DEE6B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15607" y="2920155"/>
            <a:ext cx="6504049" cy="259196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3826EB0-5929-1142-B7EA-0653657F5F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7778" y="1594592"/>
            <a:ext cx="7227568" cy="1834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0420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1DC6CD-7BB4-6047-9EE9-B08D5B982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X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E402A4E-CED5-C04E-B40E-EB029A358A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42689" y="2030986"/>
            <a:ext cx="3063751" cy="3218041"/>
          </a:xfrm>
        </p:spPr>
      </p:pic>
    </p:spTree>
    <p:extLst>
      <p:ext uri="{BB962C8B-B14F-4D97-AF65-F5344CB8AC3E}">
        <p14:creationId xmlns:p14="http://schemas.microsoft.com/office/powerpoint/2010/main" val="6265522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95722-F331-3540-B236-E28843A4F4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Modules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389F09E-78A0-F249-99B1-4FE90AA8AD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5674" y="2078398"/>
            <a:ext cx="7112191" cy="3170495"/>
          </a:xfrm>
        </p:spPr>
      </p:pic>
    </p:spTree>
    <p:extLst>
      <p:ext uri="{BB962C8B-B14F-4D97-AF65-F5344CB8AC3E}">
        <p14:creationId xmlns:p14="http://schemas.microsoft.com/office/powerpoint/2010/main" val="25693262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D09D2A-8AB6-2349-8668-8F786C045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X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4254C59-5B80-974D-A66C-5CE55AACA7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199" y="715128"/>
            <a:ext cx="8365177" cy="5069804"/>
          </a:xfrm>
        </p:spPr>
      </p:pic>
    </p:spTree>
    <p:extLst>
      <p:ext uri="{BB962C8B-B14F-4D97-AF65-F5344CB8AC3E}">
        <p14:creationId xmlns:p14="http://schemas.microsoft.com/office/powerpoint/2010/main" val="37431443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A2C50-C03B-034B-8474-070A36A1F0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X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4BF30FE-04B4-D747-9C2E-1A145CBDA8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119301"/>
            <a:ext cx="11298825" cy="4046465"/>
          </a:xfrm>
        </p:spPr>
      </p:pic>
    </p:spTree>
    <p:extLst>
      <p:ext uri="{BB962C8B-B14F-4D97-AF65-F5344CB8AC3E}">
        <p14:creationId xmlns:p14="http://schemas.microsoft.com/office/powerpoint/2010/main" val="26166988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67FA5-ADED-954A-AC5A-485015967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Mixins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7167F5C-BDE5-FF49-BBE3-596F46C3C1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7649" y="1690687"/>
            <a:ext cx="8515103" cy="3494549"/>
          </a:xfrm>
        </p:spPr>
      </p:pic>
    </p:spTree>
    <p:extLst>
      <p:ext uri="{BB962C8B-B14F-4D97-AF65-F5344CB8AC3E}">
        <p14:creationId xmlns:p14="http://schemas.microsoft.com/office/powerpoint/2010/main" val="88008200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DB37A-5AE0-384D-9277-BE9DD8805C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X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27D8329-F93C-A54D-8C42-80D72E1F60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768721"/>
            <a:ext cx="4636325" cy="4991914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0BF9051-7B1E-5A43-A6C3-243756E25F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4762" y="1277535"/>
            <a:ext cx="5638800" cy="448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7321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1353C4-7A11-EE42-94DE-2C9B8AE92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Define Class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1D2A707-FB77-3F4F-82F5-C9F920CE22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73644" y="2160866"/>
            <a:ext cx="6007100" cy="1638300"/>
          </a:xfrm>
        </p:spPr>
      </p:pic>
    </p:spTree>
    <p:extLst>
      <p:ext uri="{BB962C8B-B14F-4D97-AF65-F5344CB8AC3E}">
        <p14:creationId xmlns:p14="http://schemas.microsoft.com/office/powerpoint/2010/main" val="13696418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6EF203-3910-8541-9D52-9AA114E69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X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9A6D2B52-A919-3B45-AE7D-B229D80586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42657" y="1856943"/>
            <a:ext cx="3626115" cy="4351338"/>
          </a:xfrm>
        </p:spPr>
      </p:pic>
    </p:spTree>
    <p:extLst>
      <p:ext uri="{BB962C8B-B14F-4D97-AF65-F5344CB8AC3E}">
        <p14:creationId xmlns:p14="http://schemas.microsoft.com/office/powerpoint/2010/main" val="311772137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D26D5-6ECC-364B-9902-927A7FE97D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X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3609BF3-DF84-EF43-B654-B3AD748A13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635000"/>
            <a:ext cx="9792557" cy="4725194"/>
          </a:xfrm>
        </p:spPr>
      </p:pic>
    </p:spTree>
    <p:extLst>
      <p:ext uri="{BB962C8B-B14F-4D97-AF65-F5344CB8AC3E}">
        <p14:creationId xmlns:p14="http://schemas.microsoft.com/office/powerpoint/2010/main" val="47896232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C0A7F4-1018-C946-91A8-9861C286A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X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2CE7F36-75EF-BA4D-BE98-9525854498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15950" y="1690688"/>
            <a:ext cx="4387850" cy="4051759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79799F4-064E-AD43-A268-D6F9674C27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3200" y="1488600"/>
            <a:ext cx="3733800" cy="388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3428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F75DD-288E-3147-9098-CFC3941A6A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X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AF7156C-DB18-A24F-B751-31DB4B6EAE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45080" y="772726"/>
            <a:ext cx="4242785" cy="5312547"/>
          </a:xfrm>
        </p:spPr>
      </p:pic>
    </p:spTree>
    <p:extLst>
      <p:ext uri="{BB962C8B-B14F-4D97-AF65-F5344CB8AC3E}">
        <p14:creationId xmlns:p14="http://schemas.microsoft.com/office/powerpoint/2010/main" val="19443528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094DFC-1D06-4443-A87A-3F6BFDB5F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Instances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28C83F-EEB8-FD41-B8B1-834B9C8F12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MX" dirty="0"/>
              <a:t>A single object created from a class definition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E2CD27-2D55-AF48-9567-4320F6DD80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4250" y="3200400"/>
            <a:ext cx="2603500" cy="311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8327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E03CF3-BB89-8F4D-87C4-85B14B29D0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instances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3A256C3-A50F-8744-9D04-267EBAEFC3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4167" y="1858787"/>
            <a:ext cx="3556000" cy="3810000"/>
          </a:xfrm>
        </p:spPr>
      </p:pic>
    </p:spTree>
    <p:extLst>
      <p:ext uri="{BB962C8B-B14F-4D97-AF65-F5344CB8AC3E}">
        <p14:creationId xmlns:p14="http://schemas.microsoft.com/office/powerpoint/2010/main" val="16076188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F605CB-0507-184D-83D2-E29460ABB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X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47410A2-D18E-9D45-9EB0-02100E0959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08096" y="1516866"/>
            <a:ext cx="8775807" cy="4351338"/>
          </a:xfrm>
        </p:spPr>
      </p:pic>
    </p:spTree>
    <p:extLst>
      <p:ext uri="{BB962C8B-B14F-4D97-AF65-F5344CB8AC3E}">
        <p14:creationId xmlns:p14="http://schemas.microsoft.com/office/powerpoint/2010/main" val="29971209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177E14-C481-844E-8CE4-3A291790DB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X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00B7A18-0DA6-E347-AB07-98501A9330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11414" y="2043761"/>
            <a:ext cx="3670963" cy="3038877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76CABCA-722B-F044-A75C-CED94B9E36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8326" y="2591542"/>
            <a:ext cx="4726876" cy="167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7326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566</TotalTime>
  <Words>87</Words>
  <Application>Microsoft Macintosh PowerPoint</Application>
  <PresentationFormat>Widescreen</PresentationFormat>
  <Paragraphs>27</Paragraphs>
  <Slides>42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6" baseType="lpstr">
      <vt:lpstr>Arial</vt:lpstr>
      <vt:lpstr>Calibri</vt:lpstr>
      <vt:lpstr>Calibri Light</vt:lpstr>
      <vt:lpstr>Office Theme</vt:lpstr>
      <vt:lpstr>Class and  Module</vt:lpstr>
      <vt:lpstr>Example of classes</vt:lpstr>
      <vt:lpstr>Define a Class</vt:lpstr>
      <vt:lpstr>Define Class</vt:lpstr>
      <vt:lpstr>PowerPoint Presentation</vt:lpstr>
      <vt:lpstr>Instances</vt:lpstr>
      <vt:lpstr>instances</vt:lpstr>
      <vt:lpstr>PowerPoint Presentation</vt:lpstr>
      <vt:lpstr>PowerPoint Presentation</vt:lpstr>
      <vt:lpstr>Attributes</vt:lpstr>
      <vt:lpstr>attributes</vt:lpstr>
      <vt:lpstr>Variable Scope Indicators</vt:lpstr>
      <vt:lpstr>PowerPoint Presentation</vt:lpstr>
      <vt:lpstr>Instances Variables</vt:lpstr>
      <vt:lpstr>Reader and Writer Methods</vt:lpstr>
      <vt:lpstr>Reader  and writer  methods</vt:lpstr>
      <vt:lpstr>PowerPoint Presentation</vt:lpstr>
      <vt:lpstr>Attribute Methods</vt:lpstr>
      <vt:lpstr>PowerPoint Presentation</vt:lpstr>
      <vt:lpstr> Instances calling their Own Methods</vt:lpstr>
      <vt:lpstr>Method Access Control</vt:lpstr>
      <vt:lpstr>PowerPoint Presentation</vt:lpstr>
      <vt:lpstr>Initialize Method</vt:lpstr>
      <vt:lpstr>PowerPoint Presentation</vt:lpstr>
      <vt:lpstr>PowerPoint Presentation</vt:lpstr>
      <vt:lpstr>Class Methods</vt:lpstr>
      <vt:lpstr>PowerPoint Presentation</vt:lpstr>
      <vt:lpstr>PowerPoint Presentation</vt:lpstr>
      <vt:lpstr>Class attributes</vt:lpstr>
      <vt:lpstr>PowerPoint Presentation</vt:lpstr>
      <vt:lpstr>PowerPoint Presentation</vt:lpstr>
      <vt:lpstr>Class Reader and Writer Methods</vt:lpstr>
      <vt:lpstr>Class inheritance</vt:lpstr>
      <vt:lpstr>PowerPoint Presentation</vt:lpstr>
      <vt:lpstr>Modules</vt:lpstr>
      <vt:lpstr>PowerPoint Presentation</vt:lpstr>
      <vt:lpstr>PowerPoint Presentation</vt:lpstr>
      <vt:lpstr>Mixins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14</cp:revision>
  <dcterms:created xsi:type="dcterms:W3CDTF">2022-06-17T01:09:55Z</dcterms:created>
  <dcterms:modified xsi:type="dcterms:W3CDTF">2022-06-17T19:00:05Z</dcterms:modified>
</cp:coreProperties>
</file>